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90D89-8DF2-4467-8915-F5389E8B8952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EFD70-69A4-4481-AEF0-5EF3B0FC3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693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EFD70-69A4-4481-AEF0-5EF3B0FC3AB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529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EFD70-69A4-4481-AEF0-5EF3B0FC3AB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60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75541-980D-D76D-CF6E-C691909FE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56B324-1496-31F5-1635-78E133337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CDD8F-1288-3D85-D8AF-93782AADA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2142-F5B1-4324-9489-8B12AEFE81F3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0EC16-1BF6-BC04-2032-31C818A2D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48849-6BD8-9137-57D5-211C78B4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D820-BC63-41D7-9273-C05D4D64F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874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35306-458A-2AFD-6C97-6638B1BA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09101C-DA5D-CB8A-711D-01FBEFC03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9FACB-C205-F15E-502E-F8D8A5F45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2142-F5B1-4324-9489-8B12AEFE81F3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31E29-1382-A493-C891-367130572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AF270-4194-0426-F2AE-7F9346E63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D820-BC63-41D7-9273-C05D4D64F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466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5E3174-FF8E-F0AF-17A7-5A9D0FCE86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F57776-101D-5570-FA09-C4908219D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45771-25EE-3EA8-1482-110E9E9C5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2142-F5B1-4324-9489-8B12AEFE81F3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4C956-F223-7DBE-36C7-C1918761A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42BBE-7AC9-DB0F-87D6-B1676255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D820-BC63-41D7-9273-C05D4D64F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58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D270F-DE81-C0EC-7ABB-6D27C8813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6C8BD-FBC1-6E74-1A76-1A43DF7CC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8D544-1BEE-BE7E-B314-8D3B0FEC8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2142-F5B1-4324-9489-8B12AEFE81F3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434EF-F076-AAFD-E875-0B6E80A91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3D051-213F-8A5F-D8F3-CD8EE2ECC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D820-BC63-41D7-9273-C05D4D64F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111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77185-1321-9B13-8961-74EB2EC7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FA2AD-D208-E879-8647-1A14CC3D3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57E52-3A69-BF53-C280-B701EB09A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2142-F5B1-4324-9489-8B12AEFE81F3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37876-67E8-4996-F874-CEFDCF1D8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D3402-6E47-EA40-C1D5-EEF66A30C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D820-BC63-41D7-9273-C05D4D64F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55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B54A6-C2ED-D407-7E50-EF80F4E73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2B28E-0B67-E7CC-BD52-94831D52FE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E3673-0382-A501-8D72-94D05E99A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C2CE0C-2C66-0AD7-B91E-1BC49B461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2142-F5B1-4324-9489-8B12AEFE81F3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F3E872-94EF-E7E6-5526-8ECD5E07D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5E2713-22F1-2EF2-A0F7-90A5FA388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D820-BC63-41D7-9273-C05D4D64F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599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1BC82-A9FB-2688-81E6-C37AC4FFB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B756D-8B55-2F56-0E95-83446E4F4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E0978-7F74-24CB-3DE6-9987EDA39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D233F3-CA95-752A-6AC2-735D28FEDD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2ACAFA-8CE2-CDBD-715A-E59321F5A5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EBED18-A78E-E12D-174D-A28CEC1C6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2142-F5B1-4324-9489-8B12AEFE81F3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0D2AE2-1451-0987-44B4-F2C9631DB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AEFC26-ADF7-6B6E-6645-D5DBD516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D820-BC63-41D7-9273-C05D4D64F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952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2F24F-7B88-77F6-DE64-ABD0A8D25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54AFD1-FE9A-B8AE-78D2-E6071BEE2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2142-F5B1-4324-9489-8B12AEFE81F3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40BBF-8201-3B0C-2C35-281019FB9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D18BBD-FF21-C61E-7CEE-4220E831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D820-BC63-41D7-9273-C05D4D64F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451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55E7E1-16A5-57D3-3D73-E41CE9A8A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2142-F5B1-4324-9489-8B12AEFE81F3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E59059-6CFF-F76D-27D8-39DE9206C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213BD-529F-6B7A-E5AF-49EF85B99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D820-BC63-41D7-9273-C05D4D64F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27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E71F-D9EF-FB45-C09E-EBF77BA91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EAA1E-D679-90E4-F74C-FC0863E73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CD36B-DCFA-BD37-BE54-3B4D1938B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2E29C9-E3DB-D1DD-9358-DF146451E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2142-F5B1-4324-9489-8B12AEFE81F3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529D3-ED40-2BF8-AD3F-17F3189FC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97E8D-D867-565F-6C4F-76817A1EB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D820-BC63-41D7-9273-C05D4D64F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40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3569F-A51D-4DF7-02BE-6709F0D0A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0F8FCF-DE93-CD8B-91EC-F3DAEA446D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D5180E-692C-7374-4AB3-60D2CB2555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711AB-CEA7-20B6-7C92-B3092CB04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2142-F5B1-4324-9489-8B12AEFE81F3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8D8F86-5792-D8D1-B0C9-A89F0DD35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82D3C-1059-739F-C60C-FD57DA802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D820-BC63-41D7-9273-C05D4D64F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95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17F0A9-57D4-A1F4-6289-7C5A00DCE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4242A-3927-B3A5-1672-A75783B82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FEB92-574D-3A39-8A8E-C1C334261B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82142-F5B1-4324-9489-8B12AEFE81F3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0DF60-3ADF-233A-8A8E-DCB0DA912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21BDF-FAA3-8A8E-4AFD-7555030B9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CD820-BC63-41D7-9273-C05D4D64F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86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A49BA-421F-7B1E-2D4F-45153FCBE1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Year 8 AP2 Knowledge Organiser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AC20A5-4212-E72A-E63C-C7219E3329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March 2024</a:t>
            </a:r>
          </a:p>
        </p:txBody>
      </p:sp>
    </p:spTree>
    <p:extLst>
      <p:ext uri="{BB962C8B-B14F-4D97-AF65-F5344CB8AC3E}">
        <p14:creationId xmlns:p14="http://schemas.microsoft.com/office/powerpoint/2010/main" val="2071555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EC8BA3-B83D-B16B-2B59-8E273FBF244A}"/>
              </a:ext>
            </a:extLst>
          </p:cNvPr>
          <p:cNvSpPr/>
          <p:nvPr/>
        </p:nvSpPr>
        <p:spPr>
          <a:xfrm>
            <a:off x="87086" y="76200"/>
            <a:ext cx="4005943" cy="66294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8726B2-18AC-CB29-7400-D249980A7788}"/>
              </a:ext>
            </a:extLst>
          </p:cNvPr>
          <p:cNvSpPr txBox="1"/>
          <p:nvPr/>
        </p:nvSpPr>
        <p:spPr>
          <a:xfrm>
            <a:off x="511629" y="174171"/>
            <a:ext cx="2960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>
                <a:latin typeface="Comic Sans MS" panose="030F0702030302020204" pitchFamily="66" charset="0"/>
              </a:rPr>
              <a:t>Year 8 AP2 revision topics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5D04BD-C65F-D009-F664-381F29089C1D}"/>
              </a:ext>
            </a:extLst>
          </p:cNvPr>
          <p:cNvSpPr txBox="1"/>
          <p:nvPr/>
        </p:nvSpPr>
        <p:spPr>
          <a:xfrm>
            <a:off x="174397" y="728169"/>
            <a:ext cx="4005943" cy="5647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Data transmission via a network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Linking webpages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LAN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Networks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Algorithms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ISP’s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Domain names &amp; URL’s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Computer connections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Outputs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Inputs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Network topologies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WAN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Denary conversion to Binary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Image resolution – Pixels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Sound waves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Values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VOIP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Difference between internet and WWW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D9BCD74-1024-D179-06B9-997053625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651" y="151513"/>
            <a:ext cx="4514751" cy="32774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7BE01B-D13D-33E4-50DB-FC96330DC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532" y="3977585"/>
            <a:ext cx="4005944" cy="25621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7A8B80-EA59-1A1A-264F-F083FB7B4135}"/>
              </a:ext>
            </a:extLst>
          </p:cNvPr>
          <p:cNvSpPr txBox="1"/>
          <p:nvPr/>
        </p:nvSpPr>
        <p:spPr>
          <a:xfrm>
            <a:off x="4713963" y="3429000"/>
            <a:ext cx="3559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Networks and network topologies</a:t>
            </a:r>
          </a:p>
        </p:txBody>
      </p:sp>
      <p:pic>
        <p:nvPicPr>
          <p:cNvPr id="12" name="Google Shape;205;p9">
            <a:extLst>
              <a:ext uri="{FF2B5EF4-FFF2-40B4-BE49-F238E27FC236}">
                <a16:creationId xmlns:a16="http://schemas.microsoft.com/office/drawing/2014/main" id="{A93CA841-52B4-4D5B-674F-8CF3C8A5FF75}"/>
              </a:ext>
            </a:extLst>
          </p:cNvPr>
          <p:cNvPicPr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14469" y="1765577"/>
            <a:ext cx="2098767" cy="442401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B40C422-6662-7E2E-A01B-16B9170CC5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283916"/>
              </p:ext>
            </p:extLst>
          </p:nvPr>
        </p:nvGraphicFramePr>
        <p:xfrm>
          <a:off x="8141979" y="3109083"/>
          <a:ext cx="2120270" cy="33388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0270">
                  <a:extLst>
                    <a:ext uri="{9D8B030D-6E8A-4147-A177-3AD203B41FA5}">
                      <a16:colId xmlns:a16="http://schemas.microsoft.com/office/drawing/2014/main" val="3668559091"/>
                    </a:ext>
                  </a:extLst>
                </a:gridCol>
              </a:tblGrid>
              <a:tr h="27746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Values are equal.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Values must NOT be equal.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Left value is less than right value.</a:t>
                      </a:r>
                      <a:endParaRPr lang="en-GB" sz="1400" b="1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effectLst/>
                        </a:rPr>
                        <a:t>Left value is less than or equal to right value.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effectLst/>
                        </a:rPr>
                        <a:t>Left value is greater than right value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effectLst/>
                        </a:rPr>
                        <a:t>Left value is greater than or equal to right value.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effectLst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387950"/>
                  </a:ext>
                </a:extLst>
              </a:tr>
            </a:tbl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E6240A3-9885-40DE-DDCF-B3D0E3E8B3EF}"/>
              </a:ext>
            </a:extLst>
          </p:cNvPr>
          <p:cNvCxnSpPr>
            <a:cxnSpLocks/>
          </p:cNvCxnSpPr>
          <p:nvPr/>
        </p:nvCxnSpPr>
        <p:spPr>
          <a:xfrm>
            <a:off x="9727374" y="3145150"/>
            <a:ext cx="964909" cy="164083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5B5113A-A226-3071-98D7-1D1565BAD73B}"/>
              </a:ext>
            </a:extLst>
          </p:cNvPr>
          <p:cNvCxnSpPr>
            <a:cxnSpLocks/>
          </p:cNvCxnSpPr>
          <p:nvPr/>
        </p:nvCxnSpPr>
        <p:spPr>
          <a:xfrm>
            <a:off x="9545231" y="3762017"/>
            <a:ext cx="1147052" cy="4957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5C0F19E-5B83-8121-48A4-D9DA7340F352}"/>
              </a:ext>
            </a:extLst>
          </p:cNvPr>
          <p:cNvCxnSpPr>
            <a:cxnSpLocks/>
          </p:cNvCxnSpPr>
          <p:nvPr/>
        </p:nvCxnSpPr>
        <p:spPr>
          <a:xfrm>
            <a:off x="9670854" y="4303234"/>
            <a:ext cx="1021429" cy="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59B774B-42BC-DDDA-293C-7B4646D3AD95}"/>
              </a:ext>
            </a:extLst>
          </p:cNvPr>
          <p:cNvCxnSpPr>
            <a:cxnSpLocks/>
          </p:cNvCxnSpPr>
          <p:nvPr/>
        </p:nvCxnSpPr>
        <p:spPr>
          <a:xfrm flipV="1">
            <a:off x="9823337" y="4794880"/>
            <a:ext cx="934261" cy="3370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4B781B3-5E85-1F29-DCDF-65980116E2C4}"/>
              </a:ext>
            </a:extLst>
          </p:cNvPr>
          <p:cNvCxnSpPr>
            <a:cxnSpLocks/>
          </p:cNvCxnSpPr>
          <p:nvPr/>
        </p:nvCxnSpPr>
        <p:spPr>
          <a:xfrm flipV="1">
            <a:off x="9510261" y="5280118"/>
            <a:ext cx="1265625" cy="11301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F2F9163-5E99-A8BB-DCCA-C74554587DCA}"/>
              </a:ext>
            </a:extLst>
          </p:cNvPr>
          <p:cNvCxnSpPr>
            <a:cxnSpLocks/>
          </p:cNvCxnSpPr>
          <p:nvPr/>
        </p:nvCxnSpPr>
        <p:spPr>
          <a:xfrm flipV="1">
            <a:off x="10058032" y="5698866"/>
            <a:ext cx="717854" cy="34493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146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73A5275-346C-3AF5-09AA-D9539695D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007" y="534697"/>
            <a:ext cx="4330923" cy="21591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21CA327-DD91-16CD-CA31-2FFBB202EE31}"/>
              </a:ext>
            </a:extLst>
          </p:cNvPr>
          <p:cNvSpPr txBox="1"/>
          <p:nvPr/>
        </p:nvSpPr>
        <p:spPr>
          <a:xfrm>
            <a:off x="5482119" y="73032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Data packets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6F456D8-CE91-DF76-EF16-0F2DBC616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246" y="174172"/>
            <a:ext cx="3838504" cy="19585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86B65F1-80E6-77F2-0045-B3DAEB9C8D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7119" y="2337694"/>
            <a:ext cx="4629388" cy="11684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4715145-E69F-7E2F-5F97-E4AAD795E7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987" y="589126"/>
            <a:ext cx="3507608" cy="215911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9168BDB-ECC4-0562-F2EE-20F30E5122BF}"/>
              </a:ext>
            </a:extLst>
          </p:cNvPr>
          <p:cNvSpPr txBox="1"/>
          <p:nvPr/>
        </p:nvSpPr>
        <p:spPr>
          <a:xfrm>
            <a:off x="1576575" y="174172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ISP’s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1D24C0F-5D24-D9BD-0D00-3C4910EAB7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1934" y="3711110"/>
            <a:ext cx="3949903" cy="242582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3773DD0-6E9F-84FB-DAA3-2A4FA98DBB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26" y="3156012"/>
            <a:ext cx="4083948" cy="315150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CD7E171-FAFD-F304-602A-19C8A974A2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5035" y="3711110"/>
            <a:ext cx="3626036" cy="236232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8B3E251-7F98-4ECE-0E14-C45C95F6C094}"/>
              </a:ext>
            </a:extLst>
          </p:cNvPr>
          <p:cNvSpPr txBox="1"/>
          <p:nvPr/>
        </p:nvSpPr>
        <p:spPr>
          <a:xfrm>
            <a:off x="4702629" y="3047653"/>
            <a:ext cx="2449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Binary to Denary</a:t>
            </a:r>
          </a:p>
        </p:txBody>
      </p:sp>
    </p:spTree>
    <p:extLst>
      <p:ext uri="{BB962C8B-B14F-4D97-AF65-F5344CB8AC3E}">
        <p14:creationId xmlns:p14="http://schemas.microsoft.com/office/powerpoint/2010/main" val="520132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FB9A73-C29D-9CAE-38D3-24B8F266B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77" y="164932"/>
            <a:ext cx="6864703" cy="326406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028A833-08C2-36E4-F541-C1A8E8DE1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391" y="3747508"/>
            <a:ext cx="5340123" cy="276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27EF9D-81E4-B782-D56F-6FDA16B49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025" y="3831771"/>
            <a:ext cx="4091638" cy="24415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859D400-0D71-C00D-C4F6-2CCE067187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144" y="341539"/>
            <a:ext cx="3909025" cy="301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31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19670</TotalTime>
  <Words>110</Words>
  <Application>Microsoft Office PowerPoint</Application>
  <PresentationFormat>Widescreen</PresentationFormat>
  <Paragraphs>33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Comic Sans MS</vt:lpstr>
      <vt:lpstr>Office Theme</vt:lpstr>
      <vt:lpstr>Year 8 AP2 Knowledge Organiser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7 AP1 Knowledge Organiser</dc:title>
  <dc:creator>Stephanie</dc:creator>
  <cp:lastModifiedBy>Stephanie</cp:lastModifiedBy>
  <cp:revision>45</cp:revision>
  <dcterms:created xsi:type="dcterms:W3CDTF">2023-10-18T21:28:43Z</dcterms:created>
  <dcterms:modified xsi:type="dcterms:W3CDTF">2024-03-14T22:34:30Z</dcterms:modified>
</cp:coreProperties>
</file>