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90D89-8DF2-4467-8915-F5389E8B8952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EFD70-69A4-4481-AEF0-5EF3B0FC3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69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EFD70-69A4-4481-AEF0-5EF3B0FC3A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2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EFD70-69A4-4481-AEF0-5EF3B0FC3A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9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5541-980D-D76D-CF6E-C691909FE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6B324-1496-31F5-1635-78E133337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CDD8F-1288-3D85-D8AF-93782AAD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0EC16-1BF6-BC04-2032-31C818A2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48849-6BD8-9137-57D5-211C78B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87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5306-458A-2AFD-6C97-6638B1BA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9101C-DA5D-CB8A-711D-01FBEFC03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9FACB-C205-F15E-502E-F8D8A5F4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1E29-1382-A493-C891-36713057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AF270-4194-0426-F2AE-7F9346E6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6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E3174-FF8E-F0AF-17A7-5A9D0FCE8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57776-101D-5570-FA09-C4908219D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45771-25EE-3EA8-1482-110E9E9C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4C956-F223-7DBE-36C7-C1918761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42BBE-7AC9-DB0F-87D6-B1676255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58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270F-DE81-C0EC-7ABB-6D27C881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6C8BD-FBC1-6E74-1A76-1A43DF7CC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D544-1BEE-BE7E-B314-8D3B0FEC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434EF-F076-AAFD-E875-0B6E80A9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3D051-213F-8A5F-D8F3-CD8EE2EC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11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7185-1321-9B13-8961-74EB2EC7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FA2AD-D208-E879-8647-1A14CC3D3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57E52-3A69-BF53-C280-B701EB09A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37876-67E8-4996-F874-CEFDCF1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D3402-6E47-EA40-C1D5-EEF66A30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54A6-C2ED-D407-7E50-EF80F4E7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B28E-0B67-E7CC-BD52-94831D52F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E3673-0382-A501-8D72-94D05E99A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2CE0C-2C66-0AD7-B91E-1BC49B46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3E872-94EF-E7E6-5526-8ECD5E07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E2713-22F1-2EF2-A0F7-90A5FA38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59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BC82-A9FB-2688-81E6-C37AC4FF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B756D-8B55-2F56-0E95-83446E4F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0978-7F74-24CB-3DE6-9987EDA39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233F3-CA95-752A-6AC2-735D28FED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ACAFA-8CE2-CDBD-715A-E59321F5A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BED18-A78E-E12D-174D-A28CEC1C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0D2AE2-1451-0987-44B4-F2C9631D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EFC26-ADF7-6B6E-6645-D5DBD516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F24F-7B88-77F6-DE64-ABD0A8D25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4AFD1-FE9A-B8AE-78D2-E6071BEE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40BBF-8201-3B0C-2C35-281019FB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18BBD-FF21-C61E-7CEE-4220E831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5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5E7E1-16A5-57D3-3D73-E41CE9A8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59059-6CFF-F76D-27D8-39DE9206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213BD-529F-6B7A-E5AF-49EF85B9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7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E71F-D9EF-FB45-C09E-EBF77BA9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EAA1E-D679-90E4-F74C-FC0863E73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CD36B-DCFA-BD37-BE54-3B4D1938B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E29C9-E3DB-D1DD-9358-DF146451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529D3-ED40-2BF8-AD3F-17F3189F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97E8D-D867-565F-6C4F-76817A1E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40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569F-A51D-4DF7-02BE-6709F0D0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0F8FCF-DE93-CD8B-91EC-F3DAEA446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5180E-692C-7374-4AB3-60D2CB255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711AB-CEA7-20B6-7C92-B3092CB0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D8F86-5792-D8D1-B0C9-A89F0DD3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82D3C-1059-739F-C60C-FD57DA80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95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7F0A9-57D4-A1F4-6289-7C5A00DC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4242A-3927-B3A5-1672-A75783B82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FEB92-574D-3A39-8A8E-C1C334261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2142-F5B1-4324-9489-8B12AEFE81F3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0DF60-3ADF-233A-8A8E-DCB0DA912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21BDF-FAA3-8A8E-4AFD-7555030B9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6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49BA-421F-7B1E-2D4F-45153FCBE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7 AP2 Knowledge Organiser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C20A5-4212-E72A-E63C-C7219E332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07155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EC8BA3-B83D-B16B-2B59-8E273FBF244A}"/>
              </a:ext>
            </a:extLst>
          </p:cNvPr>
          <p:cNvSpPr/>
          <p:nvPr/>
        </p:nvSpPr>
        <p:spPr>
          <a:xfrm>
            <a:off x="87086" y="76200"/>
            <a:ext cx="4005943" cy="6629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726B2-18AC-CB29-7400-D249980A7788}"/>
              </a:ext>
            </a:extLst>
          </p:cNvPr>
          <p:cNvSpPr txBox="1"/>
          <p:nvPr/>
        </p:nvSpPr>
        <p:spPr>
          <a:xfrm>
            <a:off x="511629" y="174171"/>
            <a:ext cx="296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Year 7 AP2 revision topics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D04BD-C65F-D009-F664-381F29089C1D}"/>
              </a:ext>
            </a:extLst>
          </p:cNvPr>
          <p:cNvSpPr txBox="1"/>
          <p:nvPr/>
        </p:nvSpPr>
        <p:spPr>
          <a:xfrm>
            <a:off x="125989" y="820502"/>
            <a:ext cx="4005943" cy="557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Formulas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Inputs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Outputs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Cell references (Excel)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CPU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Web browsers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Internal &amp; External storage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Input-Process-Output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Fields (Excel)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ISP’s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Embedded computers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Portable computers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Hardware components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Difference between data and information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Primary key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Filters (Excel)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9BCD74-1024-D179-06B9-99705362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150" y="332272"/>
            <a:ext cx="4514751" cy="327748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CB4A477-E4C8-98FE-1E54-FD52AC6E7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19" y="937243"/>
            <a:ext cx="3174114" cy="167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A0B1FC-22F0-9A29-6969-ED6689BC5BA8}"/>
              </a:ext>
            </a:extLst>
          </p:cNvPr>
          <p:cNvSpPr txBox="1"/>
          <p:nvPr/>
        </p:nvSpPr>
        <p:spPr>
          <a:xfrm>
            <a:off x="4846481" y="3585812"/>
            <a:ext cx="26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Web browsers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BB65F-5397-84FE-8FE3-1F65F8329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875" y="4030343"/>
            <a:ext cx="4083260" cy="2406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392D7C-1F32-BE08-E088-F740C6F0E919}"/>
              </a:ext>
            </a:extLst>
          </p:cNvPr>
          <p:cNvSpPr txBox="1"/>
          <p:nvPr/>
        </p:nvSpPr>
        <p:spPr>
          <a:xfrm>
            <a:off x="9318171" y="557403"/>
            <a:ext cx="26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Cell reference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DAE1BD-DCE6-A922-A1DF-61EBF8096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815" y="4343199"/>
            <a:ext cx="3391074" cy="21146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4797FE-B3EE-DDD9-F311-9D896072CBA8}"/>
              </a:ext>
            </a:extLst>
          </p:cNvPr>
          <p:cNvSpPr txBox="1"/>
          <p:nvPr/>
        </p:nvSpPr>
        <p:spPr>
          <a:xfrm>
            <a:off x="8610913" y="3585812"/>
            <a:ext cx="381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Embedded computers</a:t>
            </a:r>
          </a:p>
        </p:txBody>
      </p:sp>
    </p:spTree>
    <p:extLst>
      <p:ext uri="{BB962C8B-B14F-4D97-AF65-F5344CB8AC3E}">
        <p14:creationId xmlns:p14="http://schemas.microsoft.com/office/powerpoint/2010/main" val="259614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9730A7-DF95-38EF-518E-124208E674CD}"/>
              </a:ext>
            </a:extLst>
          </p:cNvPr>
          <p:cNvSpPr txBox="1"/>
          <p:nvPr/>
        </p:nvSpPr>
        <p:spPr>
          <a:xfrm>
            <a:off x="8185915" y="266059"/>
            <a:ext cx="4103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Internet service provider (ISP)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D5364D-8B65-3D04-2861-E342610D2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27" y="889849"/>
            <a:ext cx="2417214" cy="25391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E0A6E3-7C95-F89D-7D36-15F4AE5B3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378" y="759991"/>
            <a:ext cx="4393400" cy="2539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63B261-D274-05E4-FB88-E815B0B7A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915" y="1055915"/>
            <a:ext cx="3557009" cy="22004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C7510A-53C6-40C3-4F43-B3874D663B4F}"/>
              </a:ext>
            </a:extLst>
          </p:cNvPr>
          <p:cNvSpPr txBox="1"/>
          <p:nvPr/>
        </p:nvSpPr>
        <p:spPr>
          <a:xfrm>
            <a:off x="511942" y="450726"/>
            <a:ext cx="381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Portable computers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DFFFF5-E77B-B778-DDE2-4A5157EAE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42" y="3909811"/>
            <a:ext cx="4506372" cy="28067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9F86F21-6314-FFDC-69F4-162A1B114124}"/>
              </a:ext>
            </a:extLst>
          </p:cNvPr>
          <p:cNvSpPr txBox="1"/>
          <p:nvPr/>
        </p:nvSpPr>
        <p:spPr>
          <a:xfrm>
            <a:off x="728651" y="3507432"/>
            <a:ext cx="381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Input-Process-Output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0506685E-B44E-6936-7807-84C4DBC81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26" y="4269716"/>
            <a:ext cx="5928898" cy="178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AD97C28-5169-EB6C-D89A-30C5414A42D8}"/>
              </a:ext>
            </a:extLst>
          </p:cNvPr>
          <p:cNvSpPr txBox="1"/>
          <p:nvPr/>
        </p:nvSpPr>
        <p:spPr>
          <a:xfrm>
            <a:off x="8185915" y="3601630"/>
            <a:ext cx="381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Fields</a:t>
            </a:r>
          </a:p>
        </p:txBody>
      </p:sp>
    </p:spTree>
    <p:extLst>
      <p:ext uri="{BB962C8B-B14F-4D97-AF65-F5344CB8AC3E}">
        <p14:creationId xmlns:p14="http://schemas.microsoft.com/office/powerpoint/2010/main" val="5201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6AF12B-BECF-A67C-8669-11EF997F5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74" y="494148"/>
            <a:ext cx="5002260" cy="3583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AF877D-9FDC-910A-63B5-088A539C2B40}"/>
              </a:ext>
            </a:extLst>
          </p:cNvPr>
          <p:cNvSpPr txBox="1"/>
          <p:nvPr/>
        </p:nvSpPr>
        <p:spPr>
          <a:xfrm>
            <a:off x="925599" y="32483"/>
            <a:ext cx="381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Hardware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FA5D7-5DAA-2249-B953-28359EB96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5" y="127131"/>
            <a:ext cx="5002260" cy="2409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EF35D2-0A74-61AC-DE27-DEF64D4C3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0852" y="3138583"/>
            <a:ext cx="4015397" cy="3592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823A6E-B3E1-0CE8-55B1-E613E3BDE161}"/>
              </a:ext>
            </a:extLst>
          </p:cNvPr>
          <p:cNvSpPr txBox="1"/>
          <p:nvPr/>
        </p:nvSpPr>
        <p:spPr>
          <a:xfrm>
            <a:off x="8380305" y="2676918"/>
            <a:ext cx="381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Data VS information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548CF-56D8-7DE3-4B39-75A9A6B3F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00" y="5055599"/>
            <a:ext cx="4582998" cy="11183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211A77-8D7D-E55C-71DC-96A96A133CB6}"/>
              </a:ext>
            </a:extLst>
          </p:cNvPr>
          <p:cNvSpPr txBox="1"/>
          <p:nvPr/>
        </p:nvSpPr>
        <p:spPr>
          <a:xfrm>
            <a:off x="5508174" y="4073201"/>
            <a:ext cx="381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Formulas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CAF6A4-A8A3-EB85-3281-4A6CCFE20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26" y="4669595"/>
            <a:ext cx="2944298" cy="18903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162A44-0245-FD17-98E4-29A5ED03BF1B}"/>
              </a:ext>
            </a:extLst>
          </p:cNvPr>
          <p:cNvSpPr txBox="1"/>
          <p:nvPr/>
        </p:nvSpPr>
        <p:spPr>
          <a:xfrm>
            <a:off x="1696479" y="4400137"/>
            <a:ext cx="381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Charting</a:t>
            </a:r>
          </a:p>
        </p:txBody>
      </p:sp>
    </p:spTree>
    <p:extLst>
      <p:ext uri="{BB962C8B-B14F-4D97-AF65-F5344CB8AC3E}">
        <p14:creationId xmlns:p14="http://schemas.microsoft.com/office/powerpoint/2010/main" val="3677336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23519</TotalTime>
  <Words>75</Words>
  <Application>Microsoft Office PowerPoint</Application>
  <PresentationFormat>Widescreen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Year 7 AP2 Knowledge Organiser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AP1 Knowledge Organiser</dc:title>
  <dc:creator>Stephanie</dc:creator>
  <cp:lastModifiedBy>Stephanie</cp:lastModifiedBy>
  <cp:revision>38</cp:revision>
  <dcterms:created xsi:type="dcterms:W3CDTF">2023-10-18T21:28:43Z</dcterms:created>
  <dcterms:modified xsi:type="dcterms:W3CDTF">2024-03-17T22:00:49Z</dcterms:modified>
</cp:coreProperties>
</file>